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6DB3-2855-462B-A2C4-5A23A9FC16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C0110-B850-483F-AD7E-9F5B78528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60C2C-98A2-4003-8336-8385D544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32FE8-55FF-4650-A204-49A2ED20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BCEF2-3723-4B8F-B58A-3F4E0F240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7248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EE11A-EF2C-45DF-B6A1-75CB5B9BF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4F63D8-E996-4E54-A4FA-F3D45133A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51732-5C4D-4813-AB84-A0A0346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B1150-7EAF-4F1C-8772-FD9DC480B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1383D-03FF-4CFA-8705-1E886C8D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2175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DA38A9-C47B-413E-8923-9B2031EB5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DA03B-64E3-4575-A0F7-593F828C2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4E8F9-9B16-4E13-96D8-2F7BE78CC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1F396-C6C3-4ED7-B92A-447BDD1C1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284CB-BD85-4282-9632-D99702B1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6585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7755B-3251-41FB-8DDF-102F14278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1B9E6-CF27-49CA-A4B3-247E33736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96A71-D7B0-4F24-B8EC-5FBF524F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D1B72-5EC8-4F56-BC3E-BAF16CE9C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7AD41-5331-453B-B9BD-C8F4DE60A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1638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89654-DA1D-4D71-A032-09424B221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379D4-BC5D-4EDF-8779-7FC413ACE7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BF686-B83B-444A-96FA-37F16C55F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DA6EF-54BE-4D24-96EF-61901B499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B3899-BC5E-4EB5-B5C6-9BC8EA03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3979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B8127-2650-4298-81E8-02B5F3E36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C0F9D-DB5A-4B2E-BC6A-6E419260CD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6188D-7C76-42C7-ABB0-5D289BD59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79165-77ED-4917-8EF8-55B52FF85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E33ACC-8873-43C8-9A1E-CDC68ABC8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2BE4E3-FA15-40F9-9620-D0313F8B2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337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871FB-1D98-4129-B455-C68F56E8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DFF31-F0D2-4840-B51B-3E51BEE23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9D302-01BC-45DF-B2CB-C4F86D486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5D471D-647C-46EE-B0B0-200E88E4F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8AF053-8E41-493B-AED4-FBC67C17D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FC73AE-2C56-40E8-94C6-3346570BC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C8C193-509A-4E93-9F66-00655E7B3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C14044-21ED-4A6A-9122-32BDE93A9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8052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0FE1-9C24-4183-9C7D-E46C9C647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C14D6-A8D1-4830-A5A6-A264C66B4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AB770-6115-4A45-8850-DAD6FAAB4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6B31E-98C2-498B-B144-7CF8D7070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133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2E907D-EA75-44B3-8D50-FC0884CD3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3D4ABA-9120-4D0C-A6B6-DCAC33BDB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1BD12-A59D-4406-86CF-08BD28D65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556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3CA32-1154-41C3-A2B5-8895DAB0A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EF2EB-0BD8-41EA-8017-11C5A86F0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5D284-D178-426F-9325-9246F7C9F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66928-3382-41E8-999A-868F43484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F54FD-8810-4045-85F5-63EBB4AF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B27F9-D75C-4967-B74D-19083430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8541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761F7-01D0-44EB-94E9-0CAEB230D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EE9657-6088-45DE-9FF2-D961EC4D50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B4C09D-502A-4928-914C-7C0C62CAA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CC572-7F94-4A57-AE0B-C0D89083F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D7B53-9B35-4887-BB26-ED95C2214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75681-DEDE-4D79-BB2D-11630ADB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423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1074F9-9120-4969-A745-39E7DC76D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1BF62-4D7E-4A4C-9430-6F430EFD5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F70DA-ABBF-4EBD-89DA-73E4DB8ED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679DD-55A1-4E49-8CEA-D12CC7472411}" type="datetimeFigureOut">
              <a:rPr lang="en-CA" smtClean="0"/>
              <a:t>2021-06-07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91064-3438-40F4-B8D4-816F9464D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5CED9-C25E-49AD-A51A-28F8064DE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36CD3-FF09-47BA-9E81-0F12D7EEA78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228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7F039-00B5-4191-A82C-E43B45C87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BF13840-DB98-47D9-A0D1-FB4E6D07D80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034.306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1436" y="439940"/>
            <a:ext cx="3086245" cy="579014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FC56AD-C7D2-40FE-91CF-3C8E0DE02BC0}"/>
              </a:ext>
            </a:extLst>
          </p:cNvPr>
          <p:cNvSpPr txBox="1"/>
          <p:nvPr/>
        </p:nvSpPr>
        <p:spPr>
          <a:xfrm>
            <a:off x="5552354" y="2875555"/>
            <a:ext cx="559446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If hazard chemical are used in experiment </a:t>
            </a:r>
          </a:p>
          <a:p>
            <a:r>
              <a:rPr lang="en-US" sz="2500" dirty="0"/>
              <a:t>Student have to read the document about the chemical about to use and pass a quick quiz to get the code for the lock. </a:t>
            </a:r>
            <a:endParaRPr lang="en-CA" sz="2500" dirty="0"/>
          </a:p>
        </p:txBody>
      </p:sp>
    </p:spTree>
    <p:extLst>
      <p:ext uri="{BB962C8B-B14F-4D97-AF65-F5344CB8AC3E}">
        <p14:creationId xmlns:p14="http://schemas.microsoft.com/office/powerpoint/2010/main" val="33975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chart, application, bar chart&#10;&#10;Description automatically generated">
            <a:extLst>
              <a:ext uri="{FF2B5EF4-FFF2-40B4-BE49-F238E27FC236}">
                <a16:creationId xmlns:a16="http://schemas.microsoft.com/office/drawing/2014/main" id="{E22A3159-53DC-4EA0-9F1C-CC875814D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30" y="0"/>
            <a:ext cx="385762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DA4422-B9F1-4432-A197-22863472C745}"/>
              </a:ext>
            </a:extLst>
          </p:cNvPr>
          <p:cNvSpPr txBox="1"/>
          <p:nvPr/>
        </p:nvSpPr>
        <p:spPr>
          <a:xfrm>
            <a:off x="6683829" y="2188029"/>
            <a:ext cx="343988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Direct Search:</a:t>
            </a:r>
          </a:p>
          <a:p>
            <a:r>
              <a:rPr lang="en-US" sz="2500" dirty="0"/>
              <a:t>Find the item you want by direct search the word</a:t>
            </a:r>
            <a:endParaRPr lang="en-CA" sz="2500" dirty="0"/>
          </a:p>
        </p:txBody>
      </p:sp>
    </p:spTree>
    <p:extLst>
      <p:ext uri="{BB962C8B-B14F-4D97-AF65-F5344CB8AC3E}">
        <p14:creationId xmlns:p14="http://schemas.microsoft.com/office/powerpoint/2010/main" val="1834940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ED8E6-81D0-4F30-9889-85BF9031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38239EC-5E77-480E-AD0F-B38337E32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29" y="513101"/>
            <a:ext cx="3150585" cy="56010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75C24E-F263-4894-89C0-7659977E4683}"/>
              </a:ext>
            </a:extLst>
          </p:cNvPr>
          <p:cNvSpPr txBox="1"/>
          <p:nvPr/>
        </p:nvSpPr>
        <p:spPr>
          <a:xfrm>
            <a:off x="5486399" y="2090058"/>
            <a:ext cx="513805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Search for MSDS chemical sheet </a:t>
            </a:r>
          </a:p>
          <a:p>
            <a:r>
              <a:rPr lang="en-US" sz="2500" dirty="0"/>
              <a:t>To get the location of the chemical and the level of hazard </a:t>
            </a:r>
          </a:p>
          <a:p>
            <a:r>
              <a:rPr lang="en-US" sz="2500" dirty="0"/>
              <a:t>Using both names and chemical formula search </a:t>
            </a:r>
            <a:endParaRPr lang="en-CA" sz="2500" dirty="0"/>
          </a:p>
        </p:txBody>
      </p:sp>
    </p:spTree>
    <p:extLst>
      <p:ext uri="{BB962C8B-B14F-4D97-AF65-F5344CB8AC3E}">
        <p14:creationId xmlns:p14="http://schemas.microsoft.com/office/powerpoint/2010/main" val="741244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81943-491B-4DA1-BAF5-25497AEEC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E70B5BC2-E004-49DA-AEE8-ADA9D7EF5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4" y="365125"/>
            <a:ext cx="3439886" cy="61153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FDF9EB-AD89-4B6A-A29C-488056995D4F}"/>
              </a:ext>
            </a:extLst>
          </p:cNvPr>
          <p:cNvSpPr txBox="1"/>
          <p:nvPr/>
        </p:nvSpPr>
        <p:spPr>
          <a:xfrm>
            <a:off x="5725887" y="1685602"/>
            <a:ext cx="501831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Hardness Conversion sheet </a:t>
            </a:r>
          </a:p>
          <a:p>
            <a:r>
              <a:rPr lang="en-US" sz="2500" dirty="0"/>
              <a:t>Can switch between the most used hardness type to convert the data got from the equipment to commonly used unit </a:t>
            </a:r>
          </a:p>
          <a:p>
            <a:r>
              <a:rPr lang="en-US" sz="2500" dirty="0"/>
              <a:t>It can apply to other machine as well </a:t>
            </a:r>
            <a:endParaRPr lang="en-CA" sz="2500" dirty="0"/>
          </a:p>
        </p:txBody>
      </p:sp>
    </p:spTree>
    <p:extLst>
      <p:ext uri="{BB962C8B-B14F-4D97-AF65-F5344CB8AC3E}">
        <p14:creationId xmlns:p14="http://schemas.microsoft.com/office/powerpoint/2010/main" val="235205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AF9055A-9FD0-45AC-B6E5-2029CC5D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0D8E28-91B5-42B0-9D6C-B777D8AD9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713579" cy="6858000"/>
          </a:xfrm>
          <a:custGeom>
            <a:avLst/>
            <a:gdLst>
              <a:gd name="connsiteX0" fmla="*/ 0 w 7713579"/>
              <a:gd name="connsiteY0" fmla="*/ 0 h 6858000"/>
              <a:gd name="connsiteX1" fmla="*/ 7534191 w 7713579"/>
              <a:gd name="connsiteY1" fmla="*/ 0 h 6858000"/>
              <a:gd name="connsiteX2" fmla="*/ 7538954 w 7713579"/>
              <a:gd name="connsiteY2" fmla="*/ 66675 h 6858000"/>
              <a:gd name="connsiteX3" fmla="*/ 7546891 w 7713579"/>
              <a:gd name="connsiteY3" fmla="*/ 122237 h 6858000"/>
              <a:gd name="connsiteX4" fmla="*/ 7556416 w 7713579"/>
              <a:gd name="connsiteY4" fmla="*/ 174625 h 6858000"/>
              <a:gd name="connsiteX5" fmla="*/ 7572291 w 7713579"/>
              <a:gd name="connsiteY5" fmla="*/ 217487 h 6858000"/>
              <a:gd name="connsiteX6" fmla="*/ 7588166 w 7713579"/>
              <a:gd name="connsiteY6" fmla="*/ 260350 h 6858000"/>
              <a:gd name="connsiteX7" fmla="*/ 7607216 w 7713579"/>
              <a:gd name="connsiteY7" fmla="*/ 296862 h 6858000"/>
              <a:gd name="connsiteX8" fmla="*/ 7626266 w 7713579"/>
              <a:gd name="connsiteY8" fmla="*/ 334962 h 6858000"/>
              <a:gd name="connsiteX9" fmla="*/ 7643729 w 7713579"/>
              <a:gd name="connsiteY9" fmla="*/ 369887 h 6858000"/>
              <a:gd name="connsiteX10" fmla="*/ 7661191 w 7713579"/>
              <a:gd name="connsiteY10" fmla="*/ 409575 h 6858000"/>
              <a:gd name="connsiteX11" fmla="*/ 7677066 w 7713579"/>
              <a:gd name="connsiteY11" fmla="*/ 450850 h 6858000"/>
              <a:gd name="connsiteX12" fmla="*/ 7691354 w 7713579"/>
              <a:gd name="connsiteY12" fmla="*/ 496887 h 6858000"/>
              <a:gd name="connsiteX13" fmla="*/ 7702466 w 7713579"/>
              <a:gd name="connsiteY13" fmla="*/ 546100 h 6858000"/>
              <a:gd name="connsiteX14" fmla="*/ 7710404 w 7713579"/>
              <a:gd name="connsiteY14" fmla="*/ 606425 h 6858000"/>
              <a:gd name="connsiteX15" fmla="*/ 7713579 w 7713579"/>
              <a:gd name="connsiteY15" fmla="*/ 673100 h 6858000"/>
              <a:gd name="connsiteX16" fmla="*/ 7710404 w 7713579"/>
              <a:gd name="connsiteY16" fmla="*/ 744537 h 6858000"/>
              <a:gd name="connsiteX17" fmla="*/ 7702466 w 7713579"/>
              <a:gd name="connsiteY17" fmla="*/ 801687 h 6858000"/>
              <a:gd name="connsiteX18" fmla="*/ 7691354 w 7713579"/>
              <a:gd name="connsiteY18" fmla="*/ 854075 h 6858000"/>
              <a:gd name="connsiteX19" fmla="*/ 7677066 w 7713579"/>
              <a:gd name="connsiteY19" fmla="*/ 901700 h 6858000"/>
              <a:gd name="connsiteX20" fmla="*/ 7661191 w 7713579"/>
              <a:gd name="connsiteY20" fmla="*/ 942975 h 6858000"/>
              <a:gd name="connsiteX21" fmla="*/ 7642141 w 7713579"/>
              <a:gd name="connsiteY21" fmla="*/ 981075 h 6858000"/>
              <a:gd name="connsiteX22" fmla="*/ 7623091 w 7713579"/>
              <a:gd name="connsiteY22" fmla="*/ 1017587 h 6858000"/>
              <a:gd name="connsiteX23" fmla="*/ 7604041 w 7713579"/>
              <a:gd name="connsiteY23" fmla="*/ 1055687 h 6858000"/>
              <a:gd name="connsiteX24" fmla="*/ 7586579 w 7713579"/>
              <a:gd name="connsiteY24" fmla="*/ 1095375 h 6858000"/>
              <a:gd name="connsiteX25" fmla="*/ 7569116 w 7713579"/>
              <a:gd name="connsiteY25" fmla="*/ 1136650 h 6858000"/>
              <a:gd name="connsiteX26" fmla="*/ 7554829 w 7713579"/>
              <a:gd name="connsiteY26" fmla="*/ 1182687 h 6858000"/>
              <a:gd name="connsiteX27" fmla="*/ 7545304 w 7713579"/>
              <a:gd name="connsiteY27" fmla="*/ 1235075 h 6858000"/>
              <a:gd name="connsiteX28" fmla="*/ 7535779 w 7713579"/>
              <a:gd name="connsiteY28" fmla="*/ 1295400 h 6858000"/>
              <a:gd name="connsiteX29" fmla="*/ 7534191 w 7713579"/>
              <a:gd name="connsiteY29" fmla="*/ 1363662 h 6858000"/>
              <a:gd name="connsiteX30" fmla="*/ 7535779 w 7713579"/>
              <a:gd name="connsiteY30" fmla="*/ 1431925 h 6858000"/>
              <a:gd name="connsiteX31" fmla="*/ 7545304 w 7713579"/>
              <a:gd name="connsiteY31" fmla="*/ 1492250 h 6858000"/>
              <a:gd name="connsiteX32" fmla="*/ 7554829 w 7713579"/>
              <a:gd name="connsiteY32" fmla="*/ 1544637 h 6858000"/>
              <a:gd name="connsiteX33" fmla="*/ 7569116 w 7713579"/>
              <a:gd name="connsiteY33" fmla="*/ 1589087 h 6858000"/>
              <a:gd name="connsiteX34" fmla="*/ 7586579 w 7713579"/>
              <a:gd name="connsiteY34" fmla="*/ 1631950 h 6858000"/>
              <a:gd name="connsiteX35" fmla="*/ 7604041 w 7713579"/>
              <a:gd name="connsiteY35" fmla="*/ 1671637 h 6858000"/>
              <a:gd name="connsiteX36" fmla="*/ 7623091 w 7713579"/>
              <a:gd name="connsiteY36" fmla="*/ 1708150 h 6858000"/>
              <a:gd name="connsiteX37" fmla="*/ 7642141 w 7713579"/>
              <a:gd name="connsiteY37" fmla="*/ 1743075 h 6858000"/>
              <a:gd name="connsiteX38" fmla="*/ 7661191 w 7713579"/>
              <a:gd name="connsiteY38" fmla="*/ 1782762 h 6858000"/>
              <a:gd name="connsiteX39" fmla="*/ 7677066 w 7713579"/>
              <a:gd name="connsiteY39" fmla="*/ 1824037 h 6858000"/>
              <a:gd name="connsiteX40" fmla="*/ 7691354 w 7713579"/>
              <a:gd name="connsiteY40" fmla="*/ 1870075 h 6858000"/>
              <a:gd name="connsiteX41" fmla="*/ 7702466 w 7713579"/>
              <a:gd name="connsiteY41" fmla="*/ 1922462 h 6858000"/>
              <a:gd name="connsiteX42" fmla="*/ 7710404 w 7713579"/>
              <a:gd name="connsiteY42" fmla="*/ 1982787 h 6858000"/>
              <a:gd name="connsiteX43" fmla="*/ 7713579 w 7713579"/>
              <a:gd name="connsiteY43" fmla="*/ 2051050 h 6858000"/>
              <a:gd name="connsiteX44" fmla="*/ 7710404 w 7713579"/>
              <a:gd name="connsiteY44" fmla="*/ 2119312 h 6858000"/>
              <a:gd name="connsiteX45" fmla="*/ 7702466 w 7713579"/>
              <a:gd name="connsiteY45" fmla="*/ 2179637 h 6858000"/>
              <a:gd name="connsiteX46" fmla="*/ 7691354 w 7713579"/>
              <a:gd name="connsiteY46" fmla="*/ 2232025 h 6858000"/>
              <a:gd name="connsiteX47" fmla="*/ 7677066 w 7713579"/>
              <a:gd name="connsiteY47" fmla="*/ 2278062 h 6858000"/>
              <a:gd name="connsiteX48" fmla="*/ 7661191 w 7713579"/>
              <a:gd name="connsiteY48" fmla="*/ 2319337 h 6858000"/>
              <a:gd name="connsiteX49" fmla="*/ 7642141 w 7713579"/>
              <a:gd name="connsiteY49" fmla="*/ 2359025 h 6858000"/>
              <a:gd name="connsiteX50" fmla="*/ 7623091 w 7713579"/>
              <a:gd name="connsiteY50" fmla="*/ 2395537 h 6858000"/>
              <a:gd name="connsiteX51" fmla="*/ 7604041 w 7713579"/>
              <a:gd name="connsiteY51" fmla="*/ 2433637 h 6858000"/>
              <a:gd name="connsiteX52" fmla="*/ 7586579 w 7713579"/>
              <a:gd name="connsiteY52" fmla="*/ 2471737 h 6858000"/>
              <a:gd name="connsiteX53" fmla="*/ 7569116 w 7713579"/>
              <a:gd name="connsiteY53" fmla="*/ 2513012 h 6858000"/>
              <a:gd name="connsiteX54" fmla="*/ 7554829 w 7713579"/>
              <a:gd name="connsiteY54" fmla="*/ 2560637 h 6858000"/>
              <a:gd name="connsiteX55" fmla="*/ 7545304 w 7713579"/>
              <a:gd name="connsiteY55" fmla="*/ 2613025 h 6858000"/>
              <a:gd name="connsiteX56" fmla="*/ 7535779 w 7713579"/>
              <a:gd name="connsiteY56" fmla="*/ 2671762 h 6858000"/>
              <a:gd name="connsiteX57" fmla="*/ 7534191 w 7713579"/>
              <a:gd name="connsiteY57" fmla="*/ 2741612 h 6858000"/>
              <a:gd name="connsiteX58" fmla="*/ 7535779 w 7713579"/>
              <a:gd name="connsiteY58" fmla="*/ 2809875 h 6858000"/>
              <a:gd name="connsiteX59" fmla="*/ 7545304 w 7713579"/>
              <a:gd name="connsiteY59" fmla="*/ 2868612 h 6858000"/>
              <a:gd name="connsiteX60" fmla="*/ 7554829 w 7713579"/>
              <a:gd name="connsiteY60" fmla="*/ 2922587 h 6858000"/>
              <a:gd name="connsiteX61" fmla="*/ 7569116 w 7713579"/>
              <a:gd name="connsiteY61" fmla="*/ 2967037 h 6858000"/>
              <a:gd name="connsiteX62" fmla="*/ 7586579 w 7713579"/>
              <a:gd name="connsiteY62" fmla="*/ 3009900 h 6858000"/>
              <a:gd name="connsiteX63" fmla="*/ 7604041 w 7713579"/>
              <a:gd name="connsiteY63" fmla="*/ 3046412 h 6858000"/>
              <a:gd name="connsiteX64" fmla="*/ 7623091 w 7713579"/>
              <a:gd name="connsiteY64" fmla="*/ 3084512 h 6858000"/>
              <a:gd name="connsiteX65" fmla="*/ 7642141 w 7713579"/>
              <a:gd name="connsiteY65" fmla="*/ 3121025 h 6858000"/>
              <a:gd name="connsiteX66" fmla="*/ 7661191 w 7713579"/>
              <a:gd name="connsiteY66" fmla="*/ 3160712 h 6858000"/>
              <a:gd name="connsiteX67" fmla="*/ 7677066 w 7713579"/>
              <a:gd name="connsiteY67" fmla="*/ 3201987 h 6858000"/>
              <a:gd name="connsiteX68" fmla="*/ 7691354 w 7713579"/>
              <a:gd name="connsiteY68" fmla="*/ 3248025 h 6858000"/>
              <a:gd name="connsiteX69" fmla="*/ 7702466 w 7713579"/>
              <a:gd name="connsiteY69" fmla="*/ 3300412 h 6858000"/>
              <a:gd name="connsiteX70" fmla="*/ 7710404 w 7713579"/>
              <a:gd name="connsiteY70" fmla="*/ 3360737 h 6858000"/>
              <a:gd name="connsiteX71" fmla="*/ 7713579 w 7713579"/>
              <a:gd name="connsiteY71" fmla="*/ 3427412 h 6858000"/>
              <a:gd name="connsiteX72" fmla="*/ 7710404 w 7713579"/>
              <a:gd name="connsiteY72" fmla="*/ 3497262 h 6858000"/>
              <a:gd name="connsiteX73" fmla="*/ 7702466 w 7713579"/>
              <a:gd name="connsiteY73" fmla="*/ 3557587 h 6858000"/>
              <a:gd name="connsiteX74" fmla="*/ 7691354 w 7713579"/>
              <a:gd name="connsiteY74" fmla="*/ 3609975 h 6858000"/>
              <a:gd name="connsiteX75" fmla="*/ 7677066 w 7713579"/>
              <a:gd name="connsiteY75" fmla="*/ 3656012 h 6858000"/>
              <a:gd name="connsiteX76" fmla="*/ 7661191 w 7713579"/>
              <a:gd name="connsiteY76" fmla="*/ 3697287 h 6858000"/>
              <a:gd name="connsiteX77" fmla="*/ 7642141 w 7713579"/>
              <a:gd name="connsiteY77" fmla="*/ 3736975 h 6858000"/>
              <a:gd name="connsiteX78" fmla="*/ 7604041 w 7713579"/>
              <a:gd name="connsiteY78" fmla="*/ 3811587 h 6858000"/>
              <a:gd name="connsiteX79" fmla="*/ 7586579 w 7713579"/>
              <a:gd name="connsiteY79" fmla="*/ 3848100 h 6858000"/>
              <a:gd name="connsiteX80" fmla="*/ 7569116 w 7713579"/>
              <a:gd name="connsiteY80" fmla="*/ 3890962 h 6858000"/>
              <a:gd name="connsiteX81" fmla="*/ 7554829 w 7713579"/>
              <a:gd name="connsiteY81" fmla="*/ 3935412 h 6858000"/>
              <a:gd name="connsiteX82" fmla="*/ 7545304 w 7713579"/>
              <a:gd name="connsiteY82" fmla="*/ 3987800 h 6858000"/>
              <a:gd name="connsiteX83" fmla="*/ 7535779 w 7713579"/>
              <a:gd name="connsiteY83" fmla="*/ 4048125 h 6858000"/>
              <a:gd name="connsiteX84" fmla="*/ 7534191 w 7713579"/>
              <a:gd name="connsiteY84" fmla="*/ 4116387 h 6858000"/>
              <a:gd name="connsiteX85" fmla="*/ 7535779 w 7713579"/>
              <a:gd name="connsiteY85" fmla="*/ 4186237 h 6858000"/>
              <a:gd name="connsiteX86" fmla="*/ 7545304 w 7713579"/>
              <a:gd name="connsiteY86" fmla="*/ 4244975 h 6858000"/>
              <a:gd name="connsiteX87" fmla="*/ 7554829 w 7713579"/>
              <a:gd name="connsiteY87" fmla="*/ 4297362 h 6858000"/>
              <a:gd name="connsiteX88" fmla="*/ 7569116 w 7713579"/>
              <a:gd name="connsiteY88" fmla="*/ 4343400 h 6858000"/>
              <a:gd name="connsiteX89" fmla="*/ 7586579 w 7713579"/>
              <a:gd name="connsiteY89" fmla="*/ 4386262 h 6858000"/>
              <a:gd name="connsiteX90" fmla="*/ 7604041 w 7713579"/>
              <a:gd name="connsiteY90" fmla="*/ 4424362 h 6858000"/>
              <a:gd name="connsiteX91" fmla="*/ 7642141 w 7713579"/>
              <a:gd name="connsiteY91" fmla="*/ 4498975 h 6858000"/>
              <a:gd name="connsiteX92" fmla="*/ 7661191 w 7713579"/>
              <a:gd name="connsiteY92" fmla="*/ 4537075 h 6858000"/>
              <a:gd name="connsiteX93" fmla="*/ 7677066 w 7713579"/>
              <a:gd name="connsiteY93" fmla="*/ 4579937 h 6858000"/>
              <a:gd name="connsiteX94" fmla="*/ 7691354 w 7713579"/>
              <a:gd name="connsiteY94" fmla="*/ 4625975 h 6858000"/>
              <a:gd name="connsiteX95" fmla="*/ 7702466 w 7713579"/>
              <a:gd name="connsiteY95" fmla="*/ 4678362 h 6858000"/>
              <a:gd name="connsiteX96" fmla="*/ 7710404 w 7713579"/>
              <a:gd name="connsiteY96" fmla="*/ 4738687 h 6858000"/>
              <a:gd name="connsiteX97" fmla="*/ 7713579 w 7713579"/>
              <a:gd name="connsiteY97" fmla="*/ 4806950 h 6858000"/>
              <a:gd name="connsiteX98" fmla="*/ 7710404 w 7713579"/>
              <a:gd name="connsiteY98" fmla="*/ 4875212 h 6858000"/>
              <a:gd name="connsiteX99" fmla="*/ 7702466 w 7713579"/>
              <a:gd name="connsiteY99" fmla="*/ 4935537 h 6858000"/>
              <a:gd name="connsiteX100" fmla="*/ 7691354 w 7713579"/>
              <a:gd name="connsiteY100" fmla="*/ 4987925 h 6858000"/>
              <a:gd name="connsiteX101" fmla="*/ 7677066 w 7713579"/>
              <a:gd name="connsiteY101" fmla="*/ 5033962 h 6858000"/>
              <a:gd name="connsiteX102" fmla="*/ 7661191 w 7713579"/>
              <a:gd name="connsiteY102" fmla="*/ 5075237 h 6858000"/>
              <a:gd name="connsiteX103" fmla="*/ 7642141 w 7713579"/>
              <a:gd name="connsiteY103" fmla="*/ 5114925 h 6858000"/>
              <a:gd name="connsiteX104" fmla="*/ 7623091 w 7713579"/>
              <a:gd name="connsiteY104" fmla="*/ 5149850 h 6858000"/>
              <a:gd name="connsiteX105" fmla="*/ 7604041 w 7713579"/>
              <a:gd name="connsiteY105" fmla="*/ 5186362 h 6858000"/>
              <a:gd name="connsiteX106" fmla="*/ 7586579 w 7713579"/>
              <a:gd name="connsiteY106" fmla="*/ 5226050 h 6858000"/>
              <a:gd name="connsiteX107" fmla="*/ 7569116 w 7713579"/>
              <a:gd name="connsiteY107" fmla="*/ 5268912 h 6858000"/>
              <a:gd name="connsiteX108" fmla="*/ 7554829 w 7713579"/>
              <a:gd name="connsiteY108" fmla="*/ 5313362 h 6858000"/>
              <a:gd name="connsiteX109" fmla="*/ 7545304 w 7713579"/>
              <a:gd name="connsiteY109" fmla="*/ 5365750 h 6858000"/>
              <a:gd name="connsiteX110" fmla="*/ 7535779 w 7713579"/>
              <a:gd name="connsiteY110" fmla="*/ 5426075 h 6858000"/>
              <a:gd name="connsiteX111" fmla="*/ 7534191 w 7713579"/>
              <a:gd name="connsiteY111" fmla="*/ 5494337 h 6858000"/>
              <a:gd name="connsiteX112" fmla="*/ 7535779 w 7713579"/>
              <a:gd name="connsiteY112" fmla="*/ 5562600 h 6858000"/>
              <a:gd name="connsiteX113" fmla="*/ 7545304 w 7713579"/>
              <a:gd name="connsiteY113" fmla="*/ 5622925 h 6858000"/>
              <a:gd name="connsiteX114" fmla="*/ 7554829 w 7713579"/>
              <a:gd name="connsiteY114" fmla="*/ 5675312 h 6858000"/>
              <a:gd name="connsiteX115" fmla="*/ 7569116 w 7713579"/>
              <a:gd name="connsiteY115" fmla="*/ 5721350 h 6858000"/>
              <a:gd name="connsiteX116" fmla="*/ 7586579 w 7713579"/>
              <a:gd name="connsiteY116" fmla="*/ 5762625 h 6858000"/>
              <a:gd name="connsiteX117" fmla="*/ 7604041 w 7713579"/>
              <a:gd name="connsiteY117" fmla="*/ 5802312 h 6858000"/>
              <a:gd name="connsiteX118" fmla="*/ 7623091 w 7713579"/>
              <a:gd name="connsiteY118" fmla="*/ 5840412 h 6858000"/>
              <a:gd name="connsiteX119" fmla="*/ 7642141 w 7713579"/>
              <a:gd name="connsiteY119" fmla="*/ 5876925 h 6858000"/>
              <a:gd name="connsiteX120" fmla="*/ 7661191 w 7713579"/>
              <a:gd name="connsiteY120" fmla="*/ 5915025 h 6858000"/>
              <a:gd name="connsiteX121" fmla="*/ 7677066 w 7713579"/>
              <a:gd name="connsiteY121" fmla="*/ 5956300 h 6858000"/>
              <a:gd name="connsiteX122" fmla="*/ 7691354 w 7713579"/>
              <a:gd name="connsiteY122" fmla="*/ 6003925 h 6858000"/>
              <a:gd name="connsiteX123" fmla="*/ 7702466 w 7713579"/>
              <a:gd name="connsiteY123" fmla="*/ 6056312 h 6858000"/>
              <a:gd name="connsiteX124" fmla="*/ 7710404 w 7713579"/>
              <a:gd name="connsiteY124" fmla="*/ 6113462 h 6858000"/>
              <a:gd name="connsiteX125" fmla="*/ 7713579 w 7713579"/>
              <a:gd name="connsiteY125" fmla="*/ 6183312 h 6858000"/>
              <a:gd name="connsiteX126" fmla="*/ 7710404 w 7713579"/>
              <a:gd name="connsiteY126" fmla="*/ 6251575 h 6858000"/>
              <a:gd name="connsiteX127" fmla="*/ 7702466 w 7713579"/>
              <a:gd name="connsiteY127" fmla="*/ 6311900 h 6858000"/>
              <a:gd name="connsiteX128" fmla="*/ 7691354 w 7713579"/>
              <a:gd name="connsiteY128" fmla="*/ 6361112 h 6858000"/>
              <a:gd name="connsiteX129" fmla="*/ 7677066 w 7713579"/>
              <a:gd name="connsiteY129" fmla="*/ 6407150 h 6858000"/>
              <a:gd name="connsiteX130" fmla="*/ 7661191 w 7713579"/>
              <a:gd name="connsiteY130" fmla="*/ 6448425 h 6858000"/>
              <a:gd name="connsiteX131" fmla="*/ 7643729 w 7713579"/>
              <a:gd name="connsiteY131" fmla="*/ 6488112 h 6858000"/>
              <a:gd name="connsiteX132" fmla="*/ 7626266 w 7713579"/>
              <a:gd name="connsiteY132" fmla="*/ 6523037 h 6858000"/>
              <a:gd name="connsiteX133" fmla="*/ 7607216 w 7713579"/>
              <a:gd name="connsiteY133" fmla="*/ 6561137 h 6858000"/>
              <a:gd name="connsiteX134" fmla="*/ 7588166 w 7713579"/>
              <a:gd name="connsiteY134" fmla="*/ 6597650 h 6858000"/>
              <a:gd name="connsiteX135" fmla="*/ 7572291 w 7713579"/>
              <a:gd name="connsiteY135" fmla="*/ 6640512 h 6858000"/>
              <a:gd name="connsiteX136" fmla="*/ 7556416 w 7713579"/>
              <a:gd name="connsiteY136" fmla="*/ 6683375 h 6858000"/>
              <a:gd name="connsiteX137" fmla="*/ 7546891 w 7713579"/>
              <a:gd name="connsiteY137" fmla="*/ 6735762 h 6858000"/>
              <a:gd name="connsiteX138" fmla="*/ 7538954 w 7713579"/>
              <a:gd name="connsiteY138" fmla="*/ 6791325 h 6858000"/>
              <a:gd name="connsiteX139" fmla="*/ 7534191 w 7713579"/>
              <a:gd name="connsiteY139" fmla="*/ 6858000 h 6858000"/>
              <a:gd name="connsiteX140" fmla="*/ 0 w 7713579"/>
              <a:gd name="connsiteY140" fmla="*/ 6858000 h 6858000"/>
              <a:gd name="connsiteX141" fmla="*/ 0 w 7713579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713579" h="6858000">
                <a:moveTo>
                  <a:pt x="0" y="0"/>
                </a:moveTo>
                <a:lnTo>
                  <a:pt x="7534191" y="0"/>
                </a:lnTo>
                <a:lnTo>
                  <a:pt x="7538954" y="66675"/>
                </a:lnTo>
                <a:lnTo>
                  <a:pt x="7546891" y="122237"/>
                </a:lnTo>
                <a:lnTo>
                  <a:pt x="7556416" y="174625"/>
                </a:lnTo>
                <a:lnTo>
                  <a:pt x="7572291" y="217487"/>
                </a:lnTo>
                <a:lnTo>
                  <a:pt x="7588166" y="260350"/>
                </a:lnTo>
                <a:lnTo>
                  <a:pt x="7607216" y="296862"/>
                </a:lnTo>
                <a:lnTo>
                  <a:pt x="7626266" y="334962"/>
                </a:lnTo>
                <a:lnTo>
                  <a:pt x="7643729" y="369887"/>
                </a:lnTo>
                <a:lnTo>
                  <a:pt x="7661191" y="409575"/>
                </a:lnTo>
                <a:lnTo>
                  <a:pt x="7677066" y="450850"/>
                </a:lnTo>
                <a:lnTo>
                  <a:pt x="7691354" y="496887"/>
                </a:lnTo>
                <a:lnTo>
                  <a:pt x="7702466" y="546100"/>
                </a:lnTo>
                <a:lnTo>
                  <a:pt x="7710404" y="606425"/>
                </a:lnTo>
                <a:lnTo>
                  <a:pt x="7713579" y="673100"/>
                </a:lnTo>
                <a:lnTo>
                  <a:pt x="7710404" y="744537"/>
                </a:lnTo>
                <a:lnTo>
                  <a:pt x="7702466" y="801687"/>
                </a:lnTo>
                <a:lnTo>
                  <a:pt x="7691354" y="854075"/>
                </a:lnTo>
                <a:lnTo>
                  <a:pt x="7677066" y="901700"/>
                </a:lnTo>
                <a:lnTo>
                  <a:pt x="7661191" y="942975"/>
                </a:lnTo>
                <a:lnTo>
                  <a:pt x="7642141" y="981075"/>
                </a:lnTo>
                <a:lnTo>
                  <a:pt x="7623091" y="1017587"/>
                </a:lnTo>
                <a:lnTo>
                  <a:pt x="7604041" y="1055687"/>
                </a:lnTo>
                <a:lnTo>
                  <a:pt x="7586579" y="1095375"/>
                </a:lnTo>
                <a:lnTo>
                  <a:pt x="7569116" y="1136650"/>
                </a:lnTo>
                <a:lnTo>
                  <a:pt x="7554829" y="1182687"/>
                </a:lnTo>
                <a:lnTo>
                  <a:pt x="7545304" y="1235075"/>
                </a:lnTo>
                <a:lnTo>
                  <a:pt x="7535779" y="1295400"/>
                </a:lnTo>
                <a:lnTo>
                  <a:pt x="7534191" y="1363662"/>
                </a:lnTo>
                <a:lnTo>
                  <a:pt x="7535779" y="1431925"/>
                </a:lnTo>
                <a:lnTo>
                  <a:pt x="7545304" y="1492250"/>
                </a:lnTo>
                <a:lnTo>
                  <a:pt x="7554829" y="1544637"/>
                </a:lnTo>
                <a:lnTo>
                  <a:pt x="7569116" y="1589087"/>
                </a:lnTo>
                <a:lnTo>
                  <a:pt x="7586579" y="1631950"/>
                </a:lnTo>
                <a:lnTo>
                  <a:pt x="7604041" y="1671637"/>
                </a:lnTo>
                <a:lnTo>
                  <a:pt x="7623091" y="1708150"/>
                </a:lnTo>
                <a:lnTo>
                  <a:pt x="7642141" y="1743075"/>
                </a:lnTo>
                <a:lnTo>
                  <a:pt x="7661191" y="1782762"/>
                </a:lnTo>
                <a:lnTo>
                  <a:pt x="7677066" y="1824037"/>
                </a:lnTo>
                <a:lnTo>
                  <a:pt x="7691354" y="1870075"/>
                </a:lnTo>
                <a:lnTo>
                  <a:pt x="7702466" y="1922462"/>
                </a:lnTo>
                <a:lnTo>
                  <a:pt x="7710404" y="1982787"/>
                </a:lnTo>
                <a:lnTo>
                  <a:pt x="7713579" y="2051050"/>
                </a:lnTo>
                <a:lnTo>
                  <a:pt x="7710404" y="2119312"/>
                </a:lnTo>
                <a:lnTo>
                  <a:pt x="7702466" y="2179637"/>
                </a:lnTo>
                <a:lnTo>
                  <a:pt x="7691354" y="2232025"/>
                </a:lnTo>
                <a:lnTo>
                  <a:pt x="7677066" y="2278062"/>
                </a:lnTo>
                <a:lnTo>
                  <a:pt x="7661191" y="2319337"/>
                </a:lnTo>
                <a:lnTo>
                  <a:pt x="7642141" y="2359025"/>
                </a:lnTo>
                <a:lnTo>
                  <a:pt x="7623091" y="2395537"/>
                </a:lnTo>
                <a:lnTo>
                  <a:pt x="7604041" y="2433637"/>
                </a:lnTo>
                <a:lnTo>
                  <a:pt x="7586579" y="2471737"/>
                </a:lnTo>
                <a:lnTo>
                  <a:pt x="7569116" y="2513012"/>
                </a:lnTo>
                <a:lnTo>
                  <a:pt x="7554829" y="2560637"/>
                </a:lnTo>
                <a:lnTo>
                  <a:pt x="7545304" y="2613025"/>
                </a:lnTo>
                <a:lnTo>
                  <a:pt x="7535779" y="2671762"/>
                </a:lnTo>
                <a:lnTo>
                  <a:pt x="7534191" y="2741612"/>
                </a:lnTo>
                <a:lnTo>
                  <a:pt x="7535779" y="2809875"/>
                </a:lnTo>
                <a:lnTo>
                  <a:pt x="7545304" y="2868612"/>
                </a:lnTo>
                <a:lnTo>
                  <a:pt x="7554829" y="2922587"/>
                </a:lnTo>
                <a:lnTo>
                  <a:pt x="7569116" y="2967037"/>
                </a:lnTo>
                <a:lnTo>
                  <a:pt x="7586579" y="3009900"/>
                </a:lnTo>
                <a:lnTo>
                  <a:pt x="7604041" y="3046412"/>
                </a:lnTo>
                <a:lnTo>
                  <a:pt x="7623091" y="3084512"/>
                </a:lnTo>
                <a:lnTo>
                  <a:pt x="7642141" y="3121025"/>
                </a:lnTo>
                <a:lnTo>
                  <a:pt x="7661191" y="3160712"/>
                </a:lnTo>
                <a:lnTo>
                  <a:pt x="7677066" y="3201987"/>
                </a:lnTo>
                <a:lnTo>
                  <a:pt x="7691354" y="3248025"/>
                </a:lnTo>
                <a:lnTo>
                  <a:pt x="7702466" y="3300412"/>
                </a:lnTo>
                <a:lnTo>
                  <a:pt x="7710404" y="3360737"/>
                </a:lnTo>
                <a:lnTo>
                  <a:pt x="7713579" y="3427412"/>
                </a:lnTo>
                <a:lnTo>
                  <a:pt x="7710404" y="3497262"/>
                </a:lnTo>
                <a:lnTo>
                  <a:pt x="7702466" y="3557587"/>
                </a:lnTo>
                <a:lnTo>
                  <a:pt x="7691354" y="3609975"/>
                </a:lnTo>
                <a:lnTo>
                  <a:pt x="7677066" y="3656012"/>
                </a:lnTo>
                <a:lnTo>
                  <a:pt x="7661191" y="3697287"/>
                </a:lnTo>
                <a:lnTo>
                  <a:pt x="7642141" y="3736975"/>
                </a:lnTo>
                <a:lnTo>
                  <a:pt x="7604041" y="3811587"/>
                </a:lnTo>
                <a:lnTo>
                  <a:pt x="7586579" y="3848100"/>
                </a:lnTo>
                <a:lnTo>
                  <a:pt x="7569116" y="3890962"/>
                </a:lnTo>
                <a:lnTo>
                  <a:pt x="7554829" y="3935412"/>
                </a:lnTo>
                <a:lnTo>
                  <a:pt x="7545304" y="3987800"/>
                </a:lnTo>
                <a:lnTo>
                  <a:pt x="7535779" y="4048125"/>
                </a:lnTo>
                <a:lnTo>
                  <a:pt x="7534191" y="4116387"/>
                </a:lnTo>
                <a:lnTo>
                  <a:pt x="7535779" y="4186237"/>
                </a:lnTo>
                <a:lnTo>
                  <a:pt x="7545304" y="4244975"/>
                </a:lnTo>
                <a:lnTo>
                  <a:pt x="7554829" y="4297362"/>
                </a:lnTo>
                <a:lnTo>
                  <a:pt x="7569116" y="4343400"/>
                </a:lnTo>
                <a:lnTo>
                  <a:pt x="7586579" y="4386262"/>
                </a:lnTo>
                <a:lnTo>
                  <a:pt x="7604041" y="4424362"/>
                </a:lnTo>
                <a:lnTo>
                  <a:pt x="7642141" y="4498975"/>
                </a:lnTo>
                <a:lnTo>
                  <a:pt x="7661191" y="4537075"/>
                </a:lnTo>
                <a:lnTo>
                  <a:pt x="7677066" y="4579937"/>
                </a:lnTo>
                <a:lnTo>
                  <a:pt x="7691354" y="4625975"/>
                </a:lnTo>
                <a:lnTo>
                  <a:pt x="7702466" y="4678362"/>
                </a:lnTo>
                <a:lnTo>
                  <a:pt x="7710404" y="4738687"/>
                </a:lnTo>
                <a:lnTo>
                  <a:pt x="7713579" y="4806950"/>
                </a:lnTo>
                <a:lnTo>
                  <a:pt x="7710404" y="4875212"/>
                </a:lnTo>
                <a:lnTo>
                  <a:pt x="7702466" y="4935537"/>
                </a:lnTo>
                <a:lnTo>
                  <a:pt x="7691354" y="4987925"/>
                </a:lnTo>
                <a:lnTo>
                  <a:pt x="7677066" y="5033962"/>
                </a:lnTo>
                <a:lnTo>
                  <a:pt x="7661191" y="5075237"/>
                </a:lnTo>
                <a:lnTo>
                  <a:pt x="7642141" y="5114925"/>
                </a:lnTo>
                <a:lnTo>
                  <a:pt x="7623091" y="5149850"/>
                </a:lnTo>
                <a:lnTo>
                  <a:pt x="7604041" y="5186362"/>
                </a:lnTo>
                <a:lnTo>
                  <a:pt x="7586579" y="5226050"/>
                </a:lnTo>
                <a:lnTo>
                  <a:pt x="7569116" y="5268912"/>
                </a:lnTo>
                <a:lnTo>
                  <a:pt x="7554829" y="5313362"/>
                </a:lnTo>
                <a:lnTo>
                  <a:pt x="7545304" y="5365750"/>
                </a:lnTo>
                <a:lnTo>
                  <a:pt x="7535779" y="5426075"/>
                </a:lnTo>
                <a:lnTo>
                  <a:pt x="7534191" y="5494337"/>
                </a:lnTo>
                <a:lnTo>
                  <a:pt x="7535779" y="5562600"/>
                </a:lnTo>
                <a:lnTo>
                  <a:pt x="7545304" y="5622925"/>
                </a:lnTo>
                <a:lnTo>
                  <a:pt x="7554829" y="5675312"/>
                </a:lnTo>
                <a:lnTo>
                  <a:pt x="7569116" y="5721350"/>
                </a:lnTo>
                <a:lnTo>
                  <a:pt x="7586579" y="5762625"/>
                </a:lnTo>
                <a:lnTo>
                  <a:pt x="7604041" y="5802312"/>
                </a:lnTo>
                <a:lnTo>
                  <a:pt x="7623091" y="5840412"/>
                </a:lnTo>
                <a:lnTo>
                  <a:pt x="7642141" y="5876925"/>
                </a:lnTo>
                <a:lnTo>
                  <a:pt x="7661191" y="5915025"/>
                </a:lnTo>
                <a:lnTo>
                  <a:pt x="7677066" y="5956300"/>
                </a:lnTo>
                <a:lnTo>
                  <a:pt x="7691354" y="6003925"/>
                </a:lnTo>
                <a:lnTo>
                  <a:pt x="7702466" y="6056312"/>
                </a:lnTo>
                <a:lnTo>
                  <a:pt x="7710404" y="6113462"/>
                </a:lnTo>
                <a:lnTo>
                  <a:pt x="7713579" y="6183312"/>
                </a:lnTo>
                <a:lnTo>
                  <a:pt x="7710404" y="6251575"/>
                </a:lnTo>
                <a:lnTo>
                  <a:pt x="7702466" y="6311900"/>
                </a:lnTo>
                <a:lnTo>
                  <a:pt x="7691354" y="6361112"/>
                </a:lnTo>
                <a:lnTo>
                  <a:pt x="7677066" y="6407150"/>
                </a:lnTo>
                <a:lnTo>
                  <a:pt x="7661191" y="6448425"/>
                </a:lnTo>
                <a:lnTo>
                  <a:pt x="7643729" y="6488112"/>
                </a:lnTo>
                <a:lnTo>
                  <a:pt x="7626266" y="6523037"/>
                </a:lnTo>
                <a:lnTo>
                  <a:pt x="7607216" y="6561137"/>
                </a:lnTo>
                <a:lnTo>
                  <a:pt x="7588166" y="6597650"/>
                </a:lnTo>
                <a:lnTo>
                  <a:pt x="7572291" y="6640512"/>
                </a:lnTo>
                <a:lnTo>
                  <a:pt x="7556416" y="6683375"/>
                </a:lnTo>
                <a:lnTo>
                  <a:pt x="7546891" y="6735762"/>
                </a:lnTo>
                <a:lnTo>
                  <a:pt x="7538954" y="6791325"/>
                </a:lnTo>
                <a:lnTo>
                  <a:pt x="753419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C85BF5E-2BD6-4E5B-8EA3-420B45BB0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389812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D82D7F2B-FD6C-48D5-9BB3-D4AFFBCB7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62" y="875648"/>
            <a:ext cx="2872521" cy="5106704"/>
          </a:xfrm>
          <a:prstGeom prst="rect">
            <a:avLst/>
          </a:prstGeom>
        </p:spPr>
      </p:pic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281B171-A748-415C-86CE-52A204BA9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426" y="875648"/>
            <a:ext cx="2872521" cy="51067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4F2D4F-B190-404B-87F9-C9AA207FBBF2}"/>
              </a:ext>
            </a:extLst>
          </p:cNvPr>
          <p:cNvSpPr txBox="1"/>
          <p:nvPr/>
        </p:nvSpPr>
        <p:spPr>
          <a:xfrm>
            <a:off x="8016641" y="2286000"/>
            <a:ext cx="3410309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Safety: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Easier way to locate the safety equipment including chemical shower, eye wash, extinguisher, chemical spill kit, first aid kit on the map before going to the lab </a:t>
            </a:r>
          </a:p>
        </p:txBody>
      </p:sp>
    </p:spTree>
    <p:extLst>
      <p:ext uri="{BB962C8B-B14F-4D97-AF65-F5344CB8AC3E}">
        <p14:creationId xmlns:p14="http://schemas.microsoft.com/office/powerpoint/2010/main" val="429553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72B81F2F-C0DF-4CBC-B5F4-9F916A2CE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653" y="640080"/>
            <a:ext cx="3137534" cy="5577840"/>
          </a:xfrm>
          <a:prstGeom prst="rect">
            <a:avLst/>
          </a:prstGeom>
        </p:spPr>
      </p:pic>
      <p:sp>
        <p:nvSpPr>
          <p:cNvPr id="13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5B25EF-0D8C-45ED-A24B-D2FF37FD499F}"/>
              </a:ext>
            </a:extLst>
          </p:cNvPr>
          <p:cNvSpPr txBox="1"/>
          <p:nvPr/>
        </p:nvSpPr>
        <p:spPr>
          <a:xfrm>
            <a:off x="6739128" y="2664886"/>
            <a:ext cx="4818888" cy="35507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Case Study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By introducing the case that the test can be perform on the equipment to help student connect the lab with the real life application </a:t>
            </a:r>
          </a:p>
        </p:txBody>
      </p:sp>
    </p:spTree>
    <p:extLst>
      <p:ext uri="{BB962C8B-B14F-4D97-AF65-F5344CB8AC3E}">
        <p14:creationId xmlns:p14="http://schemas.microsoft.com/office/powerpoint/2010/main" val="1858741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1C6623-A0F7-42E7-8AA7-E585B310A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653" y="640080"/>
            <a:ext cx="3137534" cy="5577840"/>
          </a:xfrm>
          <a:prstGeom prst="rect">
            <a:avLst/>
          </a:prstGeom>
        </p:spPr>
      </p:pic>
      <p:sp>
        <p:nvSpPr>
          <p:cNvPr id="13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795EE7-CD1D-46E1-A5B1-5FA2D15C3CB8}"/>
              </a:ext>
            </a:extLst>
          </p:cNvPr>
          <p:cNvSpPr txBox="1"/>
          <p:nvPr/>
        </p:nvSpPr>
        <p:spPr>
          <a:xfrm>
            <a:off x="6739128" y="2664886"/>
            <a:ext cx="4818888" cy="35507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Color Coded equipment list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Better UI design and help student to find the equipment more easily, </a:t>
            </a:r>
          </a:p>
        </p:txBody>
      </p:sp>
    </p:spTree>
    <p:extLst>
      <p:ext uri="{BB962C8B-B14F-4D97-AF65-F5344CB8AC3E}">
        <p14:creationId xmlns:p14="http://schemas.microsoft.com/office/powerpoint/2010/main" val="3175939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176</Words>
  <Application>Microsoft Office PowerPoint</Application>
  <PresentationFormat>Widescreen</PresentationFormat>
  <Paragraphs>16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Lyu</dc:creator>
  <cp:lastModifiedBy>Ray Lyu</cp:lastModifiedBy>
  <cp:revision>2</cp:revision>
  <dcterms:created xsi:type="dcterms:W3CDTF">2021-06-07T13:21:49Z</dcterms:created>
  <dcterms:modified xsi:type="dcterms:W3CDTF">2021-06-07T13:33:38Z</dcterms:modified>
</cp:coreProperties>
</file>

<file path=docProps/thumbnail.jpeg>
</file>